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9"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8" autoAdjust="0"/>
    <p:restoredTop sz="94575" autoAdjust="0"/>
  </p:normalViewPr>
  <p:slideViewPr>
    <p:cSldViewPr snapToGrid="0">
      <p:cViewPr>
        <p:scale>
          <a:sx n="75" d="100"/>
          <a:sy n="75" d="100"/>
        </p:scale>
        <p:origin x="-2238"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0EA98C1-F9BF-452C-BDFE-5DADDA1718BD}" type="slidenum">
              <a:rPr lang="en-US" altLang="en-US"/>
              <a:pPr/>
              <a:t>‹#›</a:t>
            </a:fld>
            <a:endParaRPr lang="en-US" altLang="en-US"/>
          </a:p>
        </p:txBody>
      </p:sp>
    </p:spTree>
    <p:extLst>
      <p:ext uri="{BB962C8B-B14F-4D97-AF65-F5344CB8AC3E}">
        <p14:creationId xmlns:p14="http://schemas.microsoft.com/office/powerpoint/2010/main" val="23471591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1423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93313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5381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7309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88861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07193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1901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486870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1471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5484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80101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52400" y="685800"/>
            <a:ext cx="5867400" cy="1427163"/>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Brooke, Molly, and their mother and father went backpacking in Southlake National Park.  On the first and second days each hiker had a serving of food for breakfast, lunch, and dinner.  A large noisy, brown bear barged into camp the second night, got the food pack down from the tree where they had hung it, and ate one half of the food that was left.  The next morning, after they all had breakfast, they found they had 4 servings of food left.  They decided they had better hike back to their car.  How many servings of food did they begin the trip with?</a:t>
            </a:r>
          </a:p>
        </p:txBody>
      </p:sp>
      <p:sp>
        <p:nvSpPr>
          <p:cNvPr id="34819" name="Text Box 3"/>
          <p:cNvSpPr txBox="1">
            <a:spLocks noChangeArrowheads="1"/>
          </p:cNvSpPr>
          <p:nvPr/>
        </p:nvSpPr>
        <p:spPr bwMode="auto">
          <a:xfrm>
            <a:off x="3403600" y="165100"/>
            <a:ext cx="7604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5248</TotalTime>
  <Words>121</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87</cp:revision>
  <cp:lastPrinted>2001-04-26T02:59:36Z</cp:lastPrinted>
  <dcterms:created xsi:type="dcterms:W3CDTF">2000-09-03T02:04:07Z</dcterms:created>
  <dcterms:modified xsi:type="dcterms:W3CDTF">2014-05-03T21:21:56Z</dcterms:modified>
</cp:coreProperties>
</file>